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79" autoAdjust="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687D-9C09-4C84-BC72-992D78B17423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3D8C-1CEA-4D3A-BCA7-638546A41F9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687D-9C09-4C84-BC72-992D78B17423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3D8C-1CEA-4D3A-BCA7-638546A41F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687D-9C09-4C84-BC72-992D78B17423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3D8C-1CEA-4D3A-BCA7-638546A41F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687D-9C09-4C84-BC72-992D78B17423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3D8C-1CEA-4D3A-BCA7-638546A41F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687D-9C09-4C84-BC72-992D78B17423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3D8C-1CEA-4D3A-BCA7-638546A41F9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687D-9C09-4C84-BC72-992D78B17423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3D8C-1CEA-4D3A-BCA7-638546A41F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687D-9C09-4C84-BC72-992D78B17423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3D8C-1CEA-4D3A-BCA7-638546A41F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687D-9C09-4C84-BC72-992D78B17423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3D8C-1CEA-4D3A-BCA7-638546A41F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687D-9C09-4C84-BC72-992D78B17423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3D8C-1CEA-4D3A-BCA7-638546A41F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687D-9C09-4C84-BC72-992D78B17423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83D8C-1CEA-4D3A-BCA7-638546A41F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687D-9C09-4C84-BC72-992D78B17423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2E83D8C-1CEA-4D3A-BCA7-638546A41F9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887687D-9C09-4C84-BC72-992D78B17423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E83D8C-1CEA-4D3A-BCA7-638546A41F98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Город-Мечта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Нам бы хотелось, чтобы наш   город выглядел так</a:t>
            </a:r>
            <a:endParaRPr lang="ru-RU" dirty="0"/>
          </a:p>
        </p:txBody>
      </p:sp>
      <p:pic>
        <p:nvPicPr>
          <p:cNvPr id="4" name="Содержимое 3" descr="през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33450" y="1988840"/>
            <a:ext cx="7526982" cy="4392487"/>
          </a:xfrm>
        </p:spPr>
      </p:pic>
    </p:spTree>
  </p:cSld>
  <p:clrMapOvr>
    <a:masterClrMapping/>
  </p:clrMapOvr>
  <p:transition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резентация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764704"/>
            <a:ext cx="8208912" cy="5832648"/>
          </a:xfrm>
        </p:spPr>
      </p:pic>
    </p:spTree>
  </p:cSld>
  <p:clrMapOvr>
    <a:masterClrMapping/>
  </p:clrMapOvr>
  <p:transition>
    <p:zoom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рез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620689"/>
            <a:ext cx="8496944" cy="5703912"/>
          </a:xfrm>
        </p:spPr>
      </p:pic>
    </p:spTree>
  </p:cSld>
  <p:clrMapOvr>
    <a:masterClrMapping/>
  </p:clrMapOvr>
  <p:transition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Так мы хотим видеть наши подъезды</a:t>
            </a:r>
            <a:endParaRPr lang="ru-RU" dirty="0"/>
          </a:p>
        </p:txBody>
      </p:sp>
      <p:pic>
        <p:nvPicPr>
          <p:cNvPr id="4" name="Содержимое 3" descr="през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844824"/>
            <a:ext cx="4104456" cy="4389437"/>
          </a:xfrm>
        </p:spPr>
      </p:pic>
      <p:pic>
        <p:nvPicPr>
          <p:cNvPr id="5" name="Рисунок 4" descr="през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1844824"/>
            <a:ext cx="4320480" cy="4373096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Такие красивейшие мосты могут быть в нашем городе</a:t>
            </a:r>
            <a:endParaRPr lang="ru-RU" dirty="0"/>
          </a:p>
        </p:txBody>
      </p:sp>
      <p:pic>
        <p:nvPicPr>
          <p:cNvPr id="4" name="Содержимое 3" descr="през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844824"/>
            <a:ext cx="4427984" cy="4176464"/>
          </a:xfrm>
        </p:spPr>
      </p:pic>
      <p:pic>
        <p:nvPicPr>
          <p:cNvPr id="5" name="Рисунок 4" descr="през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1844824"/>
            <a:ext cx="4464496" cy="4176464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</TotalTime>
  <Words>25</Words>
  <Application>Microsoft Office PowerPoint</Application>
  <PresentationFormat>Экран (4:3)</PresentationFormat>
  <Paragraphs>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Город-Мечта</vt:lpstr>
      <vt:lpstr> Нам бы хотелось, чтобы наш   город выглядел так</vt:lpstr>
      <vt:lpstr>Слайд 3</vt:lpstr>
      <vt:lpstr>Слайд 4</vt:lpstr>
      <vt:lpstr>Так мы хотим видеть наши подъезды</vt:lpstr>
      <vt:lpstr>Такие красивейшие мосты могут быть в нашем городе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Город-Мечта</dc:title>
  <dc:creator>User</dc:creator>
  <cp:lastModifiedBy>User</cp:lastModifiedBy>
  <cp:revision>3</cp:revision>
  <dcterms:created xsi:type="dcterms:W3CDTF">2017-01-25T10:01:07Z</dcterms:created>
  <dcterms:modified xsi:type="dcterms:W3CDTF">2017-01-25T10:26:37Z</dcterms:modified>
</cp:coreProperties>
</file>